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145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50000"/>
                <a:alpha val="7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95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27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733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46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56337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5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06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839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728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066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53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857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02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577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410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40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 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50000"/>
                <a:alpha val="7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97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System Architecture for Virtual Payment Platform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11073"/>
            <a:ext cx="6400800" cy="1752600"/>
          </a:xfrm>
        </p:spPr>
        <p:txBody>
          <a:bodyPr>
            <a:normAutofit/>
          </a:bodyPr>
          <a:lstStyle/>
          <a:p>
            <a:r>
              <a:rPr lang="en-US" dirty="0" smtClean="0"/>
              <a:t>By </a:t>
            </a:r>
            <a:r>
              <a:rPr lang="en-US" dirty="0" err="1" smtClean="0"/>
              <a:t>Neba</a:t>
            </a:r>
            <a:r>
              <a:rPr lang="en-US" dirty="0" smtClean="0"/>
              <a:t> </a:t>
            </a:r>
            <a:r>
              <a:rPr lang="en-US" dirty="0" err="1" smtClean="0"/>
              <a:t>eric</a:t>
            </a:r>
            <a:r>
              <a:rPr lang="en-US" dirty="0" smtClean="0"/>
              <a:t> </a:t>
            </a:r>
            <a:r>
              <a:rPr lang="en-US" dirty="0" err="1" smtClean="0"/>
              <a:t>suh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Transaction System using Redis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Redis enables fast caching and queuing of transactions.</a:t>
            </a:r>
          </a:p>
          <a:p>
            <a:r>
              <a:t>• Reduces database load and improves latency.</a:t>
            </a:r>
          </a:p>
          <a:p>
            <a:r>
              <a:t>• Ensures real-time balance and transaction updates.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 &amp; 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platform successfully integrates secure authentication, real-time transaction handling, and scalable architecture.</a:t>
            </a:r>
          </a:p>
          <a:p>
            <a:endParaRPr/>
          </a:p>
          <a:p>
            <a:r>
              <a:t>Future goals:</a:t>
            </a:r>
          </a:p>
          <a:p>
            <a:r>
              <a:t>• Expand to multi-currency support.</a:t>
            </a:r>
          </a:p>
          <a:p>
            <a:r>
              <a:t>• Integrate AI-based fraud detection.</a:t>
            </a:r>
          </a:p>
          <a:p>
            <a:r>
              <a:t>• Improve analytics dashboards for admins.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platform aims to process virtual payments by providing virtual cards to users through web and mobile applications.</a:t>
            </a:r>
          </a:p>
          <a:p>
            <a:r>
              <a:t>The system integrates multiple modules and third-party services to ensure scalability, reliability, and real-time transactions.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Build a secure and scalable payment platform.</a:t>
            </a:r>
          </a:p>
          <a:p>
            <a:r>
              <a:t>• Provide users with virtual card functionalities.</a:t>
            </a:r>
          </a:p>
          <a:p>
            <a:r>
              <a:t>• Enable real-time transactions using Redis caching.</a:t>
            </a:r>
          </a:p>
          <a:p>
            <a:r>
              <a:t>• Integrate third-party wallet and card APIs.</a:t>
            </a:r>
          </a:p>
          <a:p>
            <a:r>
              <a:t>• Offer mobile and web accessibility.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Authentication &amp; User Management</a:t>
            </a:r>
          </a:p>
          <a:p>
            <a:r>
              <a:t>2. Virtual Card API Integration</a:t>
            </a:r>
          </a:p>
          <a:p>
            <a:r>
              <a:t>3. Transaction-Based System using Redis</a:t>
            </a:r>
          </a:p>
          <a:p>
            <a:r>
              <a:t>4. Wallet Management (Third-Party Integration)</a:t>
            </a:r>
          </a:p>
          <a:p>
            <a:r>
              <a:t>5. Monitoring and Security Layer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Architecture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1600" dirty="0"/>
              <a:t>This diagram illustrates the high-level </a:t>
            </a:r>
            <a:endParaRPr lang="en-US" sz="1600" dirty="0" smtClean="0"/>
          </a:p>
          <a:p>
            <a:r>
              <a:rPr sz="1600" dirty="0" smtClean="0"/>
              <a:t>system </a:t>
            </a:r>
            <a:r>
              <a:rPr sz="1600" dirty="0"/>
              <a:t>components and </a:t>
            </a:r>
            <a:r>
              <a:rPr sz="1600" dirty="0" smtClean="0"/>
              <a:t>interactions</a:t>
            </a:r>
            <a:endParaRPr lang="en-US" sz="1600" dirty="0" smtClean="0"/>
          </a:p>
          <a:p>
            <a:r>
              <a:rPr sz="1600" dirty="0" smtClean="0"/>
              <a:t> </a:t>
            </a:r>
            <a:r>
              <a:rPr sz="1600" dirty="0"/>
              <a:t>the infrastructure, services, and </a:t>
            </a:r>
            <a:r>
              <a:rPr sz="1600" dirty="0" smtClean="0"/>
              <a:t>edge</a:t>
            </a:r>
            <a:endParaRPr lang="en-US" sz="1600" dirty="0" smtClean="0"/>
          </a:p>
          <a:p>
            <a:r>
              <a:rPr sz="1600" dirty="0" smtClean="0"/>
              <a:t> </a:t>
            </a:r>
            <a:r>
              <a:rPr sz="1600" dirty="0"/>
              <a:t>layers.</a:t>
            </a:r>
          </a:p>
        </p:txBody>
      </p:sp>
      <p:pic>
        <p:nvPicPr>
          <p:cNvPr id="4" name="Picture 3" descr="20251021_1141_System Architecture Flowchart_simple_compose_01k8414m6rfh5rebdex3qzmrv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933" y="1394691"/>
            <a:ext cx="3753907" cy="48860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364" y="140856"/>
            <a:ext cx="8229600" cy="1143000"/>
          </a:xfrm>
        </p:spPr>
        <p:txBody>
          <a:bodyPr/>
          <a:lstStyle/>
          <a:p>
            <a:r>
              <a:t>Wallet Balance Retrieval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1500" dirty="0"/>
              <a:t>This flow diagram demonstrates </a:t>
            </a:r>
            <a:r>
              <a:rPr sz="1500" dirty="0" smtClean="0"/>
              <a:t>how</a:t>
            </a:r>
            <a:endParaRPr lang="en-US" sz="1500" dirty="0" smtClean="0"/>
          </a:p>
          <a:p>
            <a:r>
              <a:rPr sz="1500" dirty="0" smtClean="0"/>
              <a:t> </a:t>
            </a:r>
            <a:r>
              <a:rPr sz="1500" dirty="0"/>
              <a:t>wallet balance requests are processed </a:t>
            </a:r>
            <a:endParaRPr lang="en-US" sz="1500" dirty="0" smtClean="0"/>
          </a:p>
          <a:p>
            <a:r>
              <a:rPr sz="1500" dirty="0" smtClean="0"/>
              <a:t>efficiently </a:t>
            </a:r>
            <a:r>
              <a:rPr sz="1500" dirty="0"/>
              <a:t>using caching for better performance.</a:t>
            </a:r>
          </a:p>
        </p:txBody>
      </p:sp>
      <p:pic>
        <p:nvPicPr>
          <p:cNvPr id="4" name="Picture 3" descr="20251022_0128_Wallet Balance Retrieval Diagram_simple_compose_01k85gfnbbeckac5vfdf45f6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255" y="1283856"/>
            <a:ext cx="3716096" cy="557414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Authentication &amp; User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Handles user registration, login, and session management.</a:t>
            </a:r>
          </a:p>
          <a:p>
            <a:r>
              <a:t>• Integrates OAuth2 and JWT for secure token-based authentication.</a:t>
            </a:r>
          </a:p>
          <a:p>
            <a:r>
              <a:t>• Manages user roles and permissions for access control.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 System Architecture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270000"/>
            <a:ext cx="3583709" cy="537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836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Virtual Card &amp; Wallet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Virtual cards are provisioned via a third-party API.</a:t>
            </a:r>
          </a:p>
          <a:p>
            <a:r>
              <a:t>• Wallet services interact with external providers for top-ups and withdrawals.</a:t>
            </a:r>
          </a:p>
          <a:p>
            <a:r>
              <a:t>• Real-time balance synchronization through Redis caching.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</TotalTime>
  <Words>314</Words>
  <Application>Microsoft Office PowerPoint</Application>
  <PresentationFormat>On-screen Show (4:3)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System Architecture for Virtual Payment Platform</vt:lpstr>
      <vt:lpstr>Project Overview</vt:lpstr>
      <vt:lpstr>Objectives</vt:lpstr>
      <vt:lpstr>System Modules</vt:lpstr>
      <vt:lpstr>System Architecture Overview</vt:lpstr>
      <vt:lpstr>Wallet Balance Retrieval Process</vt:lpstr>
      <vt:lpstr>Authentication &amp; User Management</vt:lpstr>
      <vt:lpstr>Application System Architecture </vt:lpstr>
      <vt:lpstr>Virtual Card &amp; Wallet System</vt:lpstr>
      <vt:lpstr>Transaction System using Redis</vt:lpstr>
      <vt:lpstr>Summary &amp; Future Enhancements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Architecture for Virtual Payment Platform</dc:title>
  <dc:subject/>
  <dc:creator>De Duke Shape Kenzo</dc:creator>
  <cp:keywords/>
  <dc:description>generated using python-pptx</dc:description>
  <cp:lastModifiedBy>De Duke Shape Kenzo</cp:lastModifiedBy>
  <cp:revision>3</cp:revision>
  <dcterms:created xsi:type="dcterms:W3CDTF">2013-01-27T09:14:16Z</dcterms:created>
  <dcterms:modified xsi:type="dcterms:W3CDTF">2025-10-22T13:04:58Z</dcterms:modified>
  <cp:category/>
</cp:coreProperties>
</file>

<file path=docProps/thumbnail.jpeg>
</file>